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PjhvmXyTHL2b2bsztjoYCFK1I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1" name="Google Shape;2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300"/>
              <a:buFont typeface="Calibri"/>
              <a:buNone/>
            </a:pPr>
            <a:r>
              <a:t/>
            </a:r>
            <a:endParaRPr/>
          </a:p>
        </p:txBody>
      </p:sp>
      <p:sp>
        <p:nvSpPr>
          <p:cNvPr id="310" name="Google Shape;3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300"/>
              <a:buFont typeface="Calibri"/>
              <a:buNone/>
            </a:pPr>
            <a:r>
              <a:t/>
            </a:r>
            <a:endParaRPr/>
          </a:p>
        </p:txBody>
      </p:sp>
      <p:sp>
        <p:nvSpPr>
          <p:cNvPr id="315" name="Google Shape;3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400"/>
              <a:buFont typeface="Calibri"/>
              <a:buNone/>
            </a:pPr>
            <a:r>
              <a:t/>
            </a:r>
            <a:endParaRPr/>
          </a:p>
        </p:txBody>
      </p:sp>
      <p:sp>
        <p:nvSpPr>
          <p:cNvPr id="320" name="Google Shape;32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400"/>
              <a:buFont typeface="Calibri"/>
              <a:buNone/>
            </a:pPr>
            <a:r>
              <a:t/>
            </a:r>
            <a:endParaRPr/>
          </a:p>
        </p:txBody>
      </p:sp>
      <p:sp>
        <p:nvSpPr>
          <p:cNvPr id="325" name="Google Shape;3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36" name="Google Shape;3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2" name="Google Shape;3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caa215962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caa215962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caa215962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5" name="Google Shape;3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4" name="Google Shape;3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1" name="Google Shape;2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0" name="Google Shape;3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7" name="Google Shape;2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9" name="Google Shape;2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300"/>
              <a:buFont typeface="Verdana"/>
              <a:buNone/>
            </a:pPr>
            <a:r>
              <a:t/>
            </a:r>
            <a:endParaRPr/>
          </a:p>
        </p:txBody>
      </p:sp>
      <p:sp>
        <p:nvSpPr>
          <p:cNvPr id="290" name="Google Shape;2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400"/>
              <a:buFont typeface="Calibri"/>
              <a:buNone/>
            </a:pPr>
            <a:r>
              <a:t/>
            </a:r>
            <a:endParaRPr/>
          </a:p>
        </p:txBody>
      </p:sp>
      <p:sp>
        <p:nvSpPr>
          <p:cNvPr id="295" name="Google Shape;2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400"/>
              <a:buFont typeface="Calibri"/>
              <a:buNone/>
            </a:pPr>
            <a:r>
              <a:t/>
            </a:r>
            <a:endParaRPr/>
          </a:p>
        </p:txBody>
      </p:sp>
      <p:sp>
        <p:nvSpPr>
          <p:cNvPr id="300" name="Google Shape;3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22222"/>
              </a:buClr>
              <a:buSzPts val="1400"/>
              <a:buFont typeface="Calibri"/>
              <a:buNone/>
            </a:pPr>
            <a:r>
              <a:t/>
            </a:r>
            <a:endParaRPr/>
          </a:p>
        </p:txBody>
      </p:sp>
      <p:sp>
        <p:nvSpPr>
          <p:cNvPr id="305" name="Google Shape;3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1"/>
          <p:cNvGrpSpPr/>
          <p:nvPr/>
        </p:nvGrpSpPr>
        <p:grpSpPr>
          <a:xfrm>
            <a:off x="0" y="0"/>
            <a:ext cx="12192000" cy="6858000"/>
            <a:chOff x="0" y="0"/>
            <a:chExt cx="12192000" cy="6858000"/>
          </a:xfrm>
        </p:grpSpPr>
        <p:sp>
          <p:nvSpPr>
            <p:cNvPr id="28" name="Google Shape;28;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2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2" name="Google Shape;32;p21"/>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grpSp>
        <p:nvGrpSpPr>
          <p:cNvPr id="125" name="Google Shape;125;p30"/>
          <p:cNvGrpSpPr/>
          <p:nvPr/>
        </p:nvGrpSpPr>
        <p:grpSpPr>
          <a:xfrm>
            <a:off x="0" y="0"/>
            <a:ext cx="12192000" cy="6858000"/>
            <a:chOff x="0" y="0"/>
            <a:chExt cx="12192000" cy="6858000"/>
          </a:xfrm>
        </p:grpSpPr>
        <p:sp>
          <p:nvSpPr>
            <p:cNvPr id="126" name="Google Shape;126;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0"/>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0"/>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0"/>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0"/>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0"/>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0"/>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3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30"/>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0"/>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7" name="Google Shape;137;p30"/>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38" name="Google Shape;138;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2" name="Shape 142"/>
        <p:cNvGrpSpPr/>
        <p:nvPr/>
      </p:nvGrpSpPr>
      <p:grpSpPr>
        <a:xfrm>
          <a:off x="0" y="0"/>
          <a:ext cx="0" cy="0"/>
          <a:chOff x="0" y="0"/>
          <a:chExt cx="0" cy="0"/>
        </a:xfrm>
      </p:grpSpPr>
      <p:grpSp>
        <p:nvGrpSpPr>
          <p:cNvPr id="143" name="Google Shape;143;p31"/>
          <p:cNvGrpSpPr/>
          <p:nvPr/>
        </p:nvGrpSpPr>
        <p:grpSpPr>
          <a:xfrm>
            <a:off x="0" y="0"/>
            <a:ext cx="12192000" cy="6858000"/>
            <a:chOff x="0" y="0"/>
            <a:chExt cx="12192000" cy="6858000"/>
          </a:xfrm>
        </p:grpSpPr>
        <p:sp>
          <p:nvSpPr>
            <p:cNvPr id="144" name="Google Shape;144;p3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1"/>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1"/>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1"/>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1"/>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1"/>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1"/>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3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31"/>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1"/>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55" name="Google Shape;155;p3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9" name="Shape 159"/>
        <p:cNvGrpSpPr/>
        <p:nvPr/>
      </p:nvGrpSpPr>
      <p:grpSpPr>
        <a:xfrm>
          <a:off x="0" y="0"/>
          <a:ext cx="0" cy="0"/>
          <a:chOff x="0" y="0"/>
          <a:chExt cx="0" cy="0"/>
        </a:xfrm>
      </p:grpSpPr>
      <p:grpSp>
        <p:nvGrpSpPr>
          <p:cNvPr id="160" name="Google Shape;160;p32"/>
          <p:cNvGrpSpPr/>
          <p:nvPr/>
        </p:nvGrpSpPr>
        <p:grpSpPr>
          <a:xfrm>
            <a:off x="0" y="0"/>
            <a:ext cx="12192000" cy="6858000"/>
            <a:chOff x="0" y="0"/>
            <a:chExt cx="12192000" cy="6858000"/>
          </a:xfrm>
        </p:grpSpPr>
        <p:sp>
          <p:nvSpPr>
            <p:cNvPr id="161" name="Google Shape;161;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2"/>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2"/>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2"/>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2"/>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2"/>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2"/>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32"/>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1" name="Google Shape;171;p32"/>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2" name="Google Shape;172;p32"/>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4" name="Google Shape;174;p32"/>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5" name="Google Shape;175;p3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9" name="Shape 179"/>
        <p:cNvGrpSpPr/>
        <p:nvPr/>
      </p:nvGrpSpPr>
      <p:grpSpPr>
        <a:xfrm>
          <a:off x="0" y="0"/>
          <a:ext cx="0" cy="0"/>
          <a:chOff x="0" y="0"/>
          <a:chExt cx="0" cy="0"/>
        </a:xfrm>
      </p:grpSpPr>
      <p:grpSp>
        <p:nvGrpSpPr>
          <p:cNvPr id="180" name="Google Shape;180;p33"/>
          <p:cNvGrpSpPr/>
          <p:nvPr/>
        </p:nvGrpSpPr>
        <p:grpSpPr>
          <a:xfrm>
            <a:off x="0" y="0"/>
            <a:ext cx="12192000" cy="6858000"/>
            <a:chOff x="0" y="0"/>
            <a:chExt cx="12192000" cy="6858000"/>
          </a:xfrm>
        </p:grpSpPr>
        <p:sp>
          <p:nvSpPr>
            <p:cNvPr id="181" name="Google Shape;181;p3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3"/>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3"/>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3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33"/>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3"/>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92" name="Google Shape;192;p3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6" name="Shape 196"/>
        <p:cNvGrpSpPr/>
        <p:nvPr/>
      </p:nvGrpSpPr>
      <p:grpSpPr>
        <a:xfrm>
          <a:off x="0" y="0"/>
          <a:ext cx="0" cy="0"/>
          <a:chOff x="0" y="0"/>
          <a:chExt cx="0" cy="0"/>
        </a:xfrm>
      </p:grpSpPr>
      <p:sp>
        <p:nvSpPr>
          <p:cNvPr id="197" name="Google Shape;197;p34"/>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4"/>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99" name="Google Shape;199;p34"/>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00" name="Google Shape;200;p34"/>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1" name="Google Shape;201;p34"/>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02" name="Google Shape;202;p34"/>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3" name="Google Shape;203;p34"/>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204" name="Google Shape;204;p34"/>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34"/>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3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3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9" name="Shape 209"/>
        <p:cNvGrpSpPr/>
        <p:nvPr/>
      </p:nvGrpSpPr>
      <p:grpSpPr>
        <a:xfrm>
          <a:off x="0" y="0"/>
          <a:ext cx="0" cy="0"/>
          <a:chOff x="0" y="0"/>
          <a:chExt cx="0" cy="0"/>
        </a:xfrm>
      </p:grpSpPr>
      <p:sp>
        <p:nvSpPr>
          <p:cNvPr id="210" name="Google Shape;210;p3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35"/>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2" name="Google Shape;212;p35"/>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3" name="Google Shape;213;p35"/>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14" name="Google Shape;214;p35"/>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5" name="Google Shape;215;p35"/>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6" name="Google Shape;216;p35"/>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17" name="Google Shape;217;p35"/>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8" name="Google Shape;218;p35"/>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9" name="Google Shape;219;p35"/>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220" name="Google Shape;220;p35"/>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35"/>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3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5"/>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36"/>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6"/>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8" name="Google Shape;228;p36"/>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37"/>
          <p:cNvGrpSpPr/>
          <p:nvPr/>
        </p:nvGrpSpPr>
        <p:grpSpPr>
          <a:xfrm>
            <a:off x="0" y="0"/>
            <a:ext cx="12192000" cy="6858000"/>
            <a:chOff x="0" y="0"/>
            <a:chExt cx="12192000" cy="6858000"/>
          </a:xfrm>
        </p:grpSpPr>
        <p:sp>
          <p:nvSpPr>
            <p:cNvPr id="233" name="Google Shape;233;p3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7"/>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7"/>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7"/>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7"/>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7"/>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7"/>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7"/>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7"/>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3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37"/>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7"/>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45" name="Google Shape;245;p37"/>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3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2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9" name="Google Shape;39;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5" name="Google Shape;45;p23"/>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9" name="Shape 49"/>
        <p:cNvGrpSpPr/>
        <p:nvPr/>
      </p:nvGrpSpPr>
      <p:grpSpPr>
        <a:xfrm>
          <a:off x="0" y="0"/>
          <a:ext cx="0" cy="0"/>
          <a:chOff x="0" y="0"/>
          <a:chExt cx="0" cy="0"/>
        </a:xfrm>
      </p:grpSpPr>
      <p:sp>
        <p:nvSpPr>
          <p:cNvPr id="50" name="Google Shape;50;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9" name="Shape 59"/>
        <p:cNvGrpSpPr/>
        <p:nvPr/>
      </p:nvGrpSpPr>
      <p:grpSpPr>
        <a:xfrm>
          <a:off x="0" y="0"/>
          <a:ext cx="0" cy="0"/>
          <a:chOff x="0" y="0"/>
          <a:chExt cx="0" cy="0"/>
        </a:xfrm>
      </p:grpSpPr>
      <p:grpSp>
        <p:nvGrpSpPr>
          <p:cNvPr id="60" name="Google Shape;60;p26"/>
          <p:cNvGrpSpPr/>
          <p:nvPr/>
        </p:nvGrpSpPr>
        <p:grpSpPr>
          <a:xfrm>
            <a:off x="0" y="0"/>
            <a:ext cx="12192000" cy="6858000"/>
            <a:chOff x="0" y="0"/>
            <a:chExt cx="12192000" cy="6858000"/>
          </a:xfrm>
        </p:grpSpPr>
        <p:sp>
          <p:nvSpPr>
            <p:cNvPr id="61" name="Google Shape;61;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6"/>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6"/>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6"/>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6"/>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6"/>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6"/>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9" name="Google Shape;69;p26"/>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1" name="Google Shape;71;p26"/>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73" name="Google Shape;73;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2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0" name="Google Shape;80;p27"/>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1" name="Google Shape;81;p27"/>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2" name="Google Shape;82;p27"/>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83" name="Google Shape;83;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6" name="Shape 86"/>
        <p:cNvGrpSpPr/>
        <p:nvPr/>
      </p:nvGrpSpPr>
      <p:grpSpPr>
        <a:xfrm>
          <a:off x="0" y="0"/>
          <a:ext cx="0" cy="0"/>
          <a:chOff x="0" y="0"/>
          <a:chExt cx="0" cy="0"/>
        </a:xfrm>
      </p:grpSpPr>
      <p:grpSp>
        <p:nvGrpSpPr>
          <p:cNvPr id="87" name="Google Shape;87;p28"/>
          <p:cNvGrpSpPr/>
          <p:nvPr/>
        </p:nvGrpSpPr>
        <p:grpSpPr>
          <a:xfrm>
            <a:off x="0" y="0"/>
            <a:ext cx="12192000" cy="6858000"/>
            <a:chOff x="0" y="0"/>
            <a:chExt cx="12192000" cy="6858000"/>
          </a:xfrm>
        </p:grpSpPr>
        <p:sp>
          <p:nvSpPr>
            <p:cNvPr id="88" name="Google Shape;88;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8"/>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8"/>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8"/>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28"/>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8"/>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0" name="Google Shape;100;p28"/>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1" name="Google Shape;101;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grpSp>
        <p:nvGrpSpPr>
          <p:cNvPr id="106" name="Google Shape;106;p29"/>
          <p:cNvGrpSpPr/>
          <p:nvPr/>
        </p:nvGrpSpPr>
        <p:grpSpPr>
          <a:xfrm>
            <a:off x="0" y="0"/>
            <a:ext cx="12192000" cy="6858000"/>
            <a:chOff x="0" y="0"/>
            <a:chExt cx="12192000" cy="6858000"/>
          </a:xfrm>
        </p:grpSpPr>
        <p:sp>
          <p:nvSpPr>
            <p:cNvPr id="107" name="Google Shape;107;p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9"/>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9"/>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9"/>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9"/>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9"/>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9"/>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9"/>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29"/>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9"/>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9" name="Google Shape;119;p29"/>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0" name="Google Shape;120;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0"/>
          <p:cNvGrpSpPr/>
          <p:nvPr/>
        </p:nvGrpSpPr>
        <p:grpSpPr>
          <a:xfrm>
            <a:off x="0" y="0"/>
            <a:ext cx="12192000" cy="6858000"/>
            <a:chOff x="0" y="0"/>
            <a:chExt cx="12192000" cy="6858000"/>
          </a:xfrm>
        </p:grpSpPr>
        <p:sp>
          <p:nvSpPr>
            <p:cNvPr id="11" name="Google Shape;11;p20"/>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0"/>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0"/>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0"/>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0"/>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0"/>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1" name="Google Shape;21;p20"/>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2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2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IH0vBClMk5A&amp;feature=emb_logo" TargetMode="External"/><Relationship Id="rId4" Type="http://schemas.openxmlformats.org/officeDocument/2006/relationships/hyperlink" Target="https://www.youtube.com/watch?v=IH0vBClMk5A&amp;feature=emb_log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
          <p:cNvSpPr/>
          <p:nvPr/>
        </p:nvSpPr>
        <p:spPr>
          <a:xfrm>
            <a:off x="0" y="284572"/>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4" name="Google Shape;254;p1"/>
          <p:cNvSpPr/>
          <p:nvPr/>
        </p:nvSpPr>
        <p:spPr>
          <a:xfrm>
            <a:off x="0" y="284572"/>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255" name="Google Shape;25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p1"/>
          <p:cNvSpPr txBox="1"/>
          <p:nvPr>
            <p:ph type="ctrTitle"/>
          </p:nvPr>
        </p:nvSpPr>
        <p:spPr>
          <a:xfrm>
            <a:off x="5349829" y="1393488"/>
            <a:ext cx="6193200" cy="3134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2000"/>
              <a:buFont typeface="Century Gothic"/>
              <a:buNone/>
            </a:pPr>
            <a:r>
              <a:rPr b="1" lang="en-US" sz="3200">
                <a:solidFill>
                  <a:schemeClr val="lt1"/>
                </a:solidFill>
              </a:rPr>
              <a:t>Jesus died on the cross for our sins</a:t>
            </a:r>
            <a:endParaRPr b="1" sz="2000">
              <a:solidFill>
                <a:schemeClr val="lt1"/>
              </a:solidFill>
            </a:endParaRPr>
          </a:p>
          <a:p>
            <a:pPr indent="0" lvl="0" marL="0" rtl="0" algn="l">
              <a:lnSpc>
                <a:spcPct val="100000"/>
              </a:lnSpc>
              <a:spcBef>
                <a:spcPts val="0"/>
              </a:spcBef>
              <a:spcAft>
                <a:spcPts val="0"/>
              </a:spcAft>
              <a:buClr>
                <a:schemeClr val="lt1"/>
              </a:buClr>
              <a:buSzPts val="2000"/>
              <a:buFont typeface="Century Gothic"/>
              <a:buNone/>
            </a:pPr>
            <a:r>
              <a:t/>
            </a:r>
            <a:endParaRPr b="1" sz="2000">
              <a:solidFill>
                <a:schemeClr val="lt1"/>
              </a:solidFill>
            </a:endParaRPr>
          </a:p>
          <a:p>
            <a:pPr indent="0" lvl="0" marL="0" rtl="0" algn="l">
              <a:lnSpc>
                <a:spcPct val="100000"/>
              </a:lnSpc>
              <a:spcBef>
                <a:spcPts val="0"/>
              </a:spcBef>
              <a:spcAft>
                <a:spcPts val="0"/>
              </a:spcAft>
              <a:buClr>
                <a:schemeClr val="lt1"/>
              </a:buClr>
              <a:buSzPts val="2000"/>
              <a:buFont typeface="Century Gothic"/>
              <a:buNone/>
            </a:pPr>
            <a:r>
              <a:t/>
            </a:r>
            <a:endParaRPr b="1" sz="2000">
              <a:solidFill>
                <a:schemeClr val="lt1"/>
              </a:solidFill>
            </a:endParaRPr>
          </a:p>
          <a:p>
            <a:pPr indent="0" lvl="0" marL="0" rtl="0" algn="l">
              <a:lnSpc>
                <a:spcPct val="100000"/>
              </a:lnSpc>
              <a:spcBef>
                <a:spcPts val="0"/>
              </a:spcBef>
              <a:spcAft>
                <a:spcPts val="0"/>
              </a:spcAft>
              <a:buClr>
                <a:schemeClr val="lt1"/>
              </a:buClr>
              <a:buSzPts val="2000"/>
              <a:buFont typeface="Century Gothic"/>
              <a:buNone/>
            </a:pPr>
            <a:r>
              <a:rPr b="1" lang="en-US" sz="2000">
                <a:solidFill>
                  <a:schemeClr val="lt1"/>
                </a:solidFill>
              </a:rPr>
              <a:t>Lesson 3.2	</a:t>
            </a:r>
            <a:endParaRPr b="1" sz="2000">
              <a:solidFill>
                <a:schemeClr val="lt1"/>
              </a:solidFill>
            </a:endParaRPr>
          </a:p>
          <a:p>
            <a:pPr indent="0" lvl="0" marL="0" rtl="0" algn="l">
              <a:lnSpc>
                <a:spcPct val="100000"/>
              </a:lnSpc>
              <a:spcBef>
                <a:spcPts val="0"/>
              </a:spcBef>
              <a:spcAft>
                <a:spcPts val="0"/>
              </a:spcAft>
              <a:buClr>
                <a:schemeClr val="lt1"/>
              </a:buClr>
              <a:buSzPts val="2000"/>
              <a:buFont typeface="Century Gothic"/>
              <a:buNone/>
            </a:pPr>
            <a:r>
              <a:rPr b="1" lang="en-US" sz="2000">
                <a:solidFill>
                  <a:schemeClr val="lt1"/>
                </a:solidFill>
              </a:rPr>
              <a:t>Ages: </a:t>
            </a:r>
            <a:r>
              <a:rPr lang="en-US" sz="2000">
                <a:solidFill>
                  <a:schemeClr val="lt1"/>
                </a:solidFill>
              </a:rPr>
              <a:t>1-5, 6-7, 8-13</a:t>
            </a:r>
            <a:endParaRPr sz="2000">
              <a:solidFill>
                <a:schemeClr val="lt1"/>
              </a:solidFill>
            </a:endParaRPr>
          </a:p>
          <a:p>
            <a:pPr indent="0" lvl="0" marL="0" rtl="0" algn="l">
              <a:lnSpc>
                <a:spcPct val="100000"/>
              </a:lnSpc>
              <a:spcBef>
                <a:spcPts val="0"/>
              </a:spcBef>
              <a:spcAft>
                <a:spcPts val="0"/>
              </a:spcAft>
              <a:buClr>
                <a:schemeClr val="lt1"/>
              </a:buClr>
              <a:buSzPts val="2000"/>
              <a:buFont typeface="Century Gothic"/>
              <a:buNone/>
            </a:pPr>
            <a:br>
              <a:rPr lang="en-US" sz="2000">
                <a:solidFill>
                  <a:schemeClr val="lt1"/>
                </a:solidFill>
              </a:rPr>
            </a:br>
            <a:r>
              <a:rPr b="1" lang="en-US" sz="2000">
                <a:solidFill>
                  <a:schemeClr val="lt1"/>
                </a:solidFill>
              </a:rPr>
              <a:t> </a:t>
            </a:r>
            <a:br>
              <a:rPr lang="en-US" sz="2000">
                <a:solidFill>
                  <a:schemeClr val="lt1"/>
                </a:solidFill>
              </a:rPr>
            </a:br>
            <a:endParaRPr sz="2000">
              <a:solidFill>
                <a:schemeClr val="lt1"/>
              </a:solidFill>
            </a:endParaRPr>
          </a:p>
        </p:txBody>
      </p:sp>
      <p:sp>
        <p:nvSpPr>
          <p:cNvPr id="257" name="Google Shape;257;p1"/>
          <p:cNvSpPr txBox="1"/>
          <p:nvPr>
            <p:ph idx="1" type="subTitle"/>
          </p:nvPr>
        </p:nvSpPr>
        <p:spPr>
          <a:xfrm>
            <a:off x="5349766" y="4778002"/>
            <a:ext cx="6193433" cy="126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40"/>
              <a:buNone/>
            </a:pPr>
            <a:r>
              <a:rPr lang="en-US">
                <a:solidFill>
                  <a:srgbClr val="F7D6F5"/>
                </a:solidFill>
              </a:rPr>
              <a:t> </a:t>
            </a:r>
            <a:endParaRPr/>
          </a:p>
          <a:p>
            <a:pPr indent="0" lvl="0" marL="0" rtl="0" algn="l">
              <a:lnSpc>
                <a:spcPct val="90000"/>
              </a:lnSpc>
              <a:spcBef>
                <a:spcPts val="1000"/>
              </a:spcBef>
              <a:spcAft>
                <a:spcPts val="0"/>
              </a:spcAft>
              <a:buSzPts val="1440"/>
              <a:buNone/>
            </a:pPr>
            <a:r>
              <a:rPr lang="en-US">
                <a:solidFill>
                  <a:srgbClr val="F7D6F5"/>
                </a:solidFill>
              </a:rPr>
              <a:t>TOPIC- EASTER</a:t>
            </a:r>
            <a:endParaRPr/>
          </a:p>
          <a:p>
            <a:pPr indent="0" lvl="0" marL="0" rtl="0" algn="l">
              <a:lnSpc>
                <a:spcPct val="90000"/>
              </a:lnSpc>
              <a:spcBef>
                <a:spcPts val="1000"/>
              </a:spcBef>
              <a:spcAft>
                <a:spcPts val="0"/>
              </a:spcAft>
              <a:buSzPts val="1120"/>
              <a:buNone/>
            </a:pPr>
            <a:r>
              <a:rPr lang="en-US" sz="1400">
                <a:solidFill>
                  <a:srgbClr val="F7D6F5"/>
                </a:solidFill>
              </a:rPr>
              <a:t>MARCH 2021 – WASHINGTON REGION LITERATURE COMMITTEE</a:t>
            </a:r>
            <a:endParaRPr/>
          </a:p>
          <a:p>
            <a:pPr indent="0" lvl="0" marL="0" rtl="0" algn="l">
              <a:lnSpc>
                <a:spcPct val="90000"/>
              </a:lnSpc>
              <a:spcBef>
                <a:spcPts val="1000"/>
              </a:spcBef>
              <a:spcAft>
                <a:spcPts val="0"/>
              </a:spcAft>
              <a:buSzPts val="800"/>
              <a:buNone/>
            </a:pPr>
            <a:r>
              <a:t/>
            </a:r>
            <a:endParaRPr/>
          </a:p>
        </p:txBody>
      </p:sp>
      <p:pic>
        <p:nvPicPr>
          <p:cNvPr descr="A picture containing text, nature&#10;&#10;Description automatically generated" id="258" name="Google Shape;258;p1"/>
          <p:cNvPicPr preferRelativeResize="0"/>
          <p:nvPr/>
        </p:nvPicPr>
        <p:blipFill rotWithShape="1">
          <a:blip r:embed="rId4">
            <a:alphaModFix/>
          </a:blip>
          <a:srcRect b="0" l="0" r="0" t="0"/>
          <a:stretch/>
        </p:blipFill>
        <p:spPr>
          <a:xfrm>
            <a:off x="469299" y="749820"/>
            <a:ext cx="4795494" cy="5884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0"/>
          <p:cNvPicPr preferRelativeResize="0"/>
          <p:nvPr/>
        </p:nvPicPr>
        <p:blipFill rotWithShape="1">
          <a:blip r:embed="rId3">
            <a:alphaModFix/>
          </a:blip>
          <a:srcRect b="0" l="0" r="0" t="0"/>
          <a:stretch/>
        </p:blipFill>
        <p:spPr>
          <a:xfrm>
            <a:off x="848600" y="552575"/>
            <a:ext cx="10232750" cy="603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1"/>
          <p:cNvPicPr preferRelativeResize="0"/>
          <p:nvPr/>
        </p:nvPicPr>
        <p:blipFill rotWithShape="1">
          <a:blip r:embed="rId3">
            <a:alphaModFix/>
          </a:blip>
          <a:srcRect b="0" l="0" r="0" t="0"/>
          <a:stretch/>
        </p:blipFill>
        <p:spPr>
          <a:xfrm>
            <a:off x="858475" y="424300"/>
            <a:ext cx="10390625" cy="6058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12"/>
          <p:cNvPicPr preferRelativeResize="0"/>
          <p:nvPr/>
        </p:nvPicPr>
        <p:blipFill rotWithShape="1">
          <a:blip r:embed="rId3">
            <a:alphaModFix/>
          </a:blip>
          <a:srcRect b="0" l="0" r="0" t="0"/>
          <a:stretch/>
        </p:blipFill>
        <p:spPr>
          <a:xfrm>
            <a:off x="976900" y="1134775"/>
            <a:ext cx="10222850" cy="496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3"/>
          <p:cNvPicPr preferRelativeResize="0"/>
          <p:nvPr/>
        </p:nvPicPr>
        <p:blipFill rotWithShape="1">
          <a:blip r:embed="rId3">
            <a:alphaModFix/>
          </a:blip>
          <a:srcRect b="0" l="0" r="0" t="0"/>
          <a:stretch/>
        </p:blipFill>
        <p:spPr>
          <a:xfrm>
            <a:off x="907825" y="582200"/>
            <a:ext cx="10637300" cy="605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5400"/>
              <a:buFont typeface="Century Gothic"/>
              <a:buNone/>
            </a:pPr>
            <a:r>
              <a:rPr lang="en-US" sz="5400"/>
              <a:t>Video </a:t>
            </a:r>
            <a:endParaRPr sz="5400"/>
          </a:p>
        </p:txBody>
      </p:sp>
      <p:sp>
        <p:nvSpPr>
          <p:cNvPr id="333" name="Google Shape;333;p14"/>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Autofit/>
          </a:bodyPr>
          <a:lstStyle/>
          <a:p>
            <a:pPr indent="-102870" lvl="0" marL="285750" rtl="0" algn="l">
              <a:lnSpc>
                <a:spcPct val="100000"/>
              </a:lnSpc>
              <a:spcBef>
                <a:spcPts val="1000"/>
              </a:spcBef>
              <a:spcAft>
                <a:spcPts val="0"/>
              </a:spcAft>
              <a:buSzPts val="2880"/>
              <a:buNone/>
            </a:pPr>
            <a:r>
              <a:t/>
            </a:r>
            <a:endParaRPr sz="3600" u="sng">
              <a:solidFill>
                <a:srgbClr val="8F8F8F"/>
              </a:solidFill>
              <a:hlinkClick r:id="rId3">
                <a:extLst>
                  <a:ext uri="{A12FA001-AC4F-418D-AE19-62706E023703}">
                    <ahyp:hlinkClr val="tx"/>
                  </a:ext>
                </a:extLst>
              </a:hlinkClick>
            </a:endParaRPr>
          </a:p>
          <a:p>
            <a:pPr indent="-285750" lvl="0" marL="285750" rtl="0" algn="l">
              <a:lnSpc>
                <a:spcPct val="100000"/>
              </a:lnSpc>
              <a:spcBef>
                <a:spcPts val="1000"/>
              </a:spcBef>
              <a:spcAft>
                <a:spcPts val="0"/>
              </a:spcAft>
              <a:buSzPts val="2880"/>
              <a:buChar char="►"/>
            </a:pPr>
            <a:r>
              <a:rPr lang="en-US" sz="3600" u="sng">
                <a:solidFill>
                  <a:srgbClr val="0070C0"/>
                </a:solidFill>
                <a:hlinkClick r:id="rId4">
                  <a:extLst>
                    <a:ext uri="{A12FA001-AC4F-418D-AE19-62706E023703}">
                      <ahyp:hlinkClr val="tx"/>
                    </a:ext>
                  </a:extLst>
                </a:hlinkClick>
              </a:rPr>
              <a:t>https://www.youtube.com/watch?v=IH0vBClMk5A&amp;feature=emb_logo</a:t>
            </a:r>
            <a:r>
              <a:rPr lang="en-US" sz="3600">
                <a:solidFill>
                  <a:srgbClr val="0070C0"/>
                </a:solidFill>
              </a:rPr>
              <a:t> </a:t>
            </a:r>
            <a:endParaRPr sz="3600">
              <a:solidFill>
                <a:srgbClr val="0070C0"/>
              </a:solidFill>
            </a:endParaRPr>
          </a:p>
          <a:p>
            <a:pPr indent="-163830" lvl="0" marL="285750" rtl="0" algn="l">
              <a:lnSpc>
                <a:spcPct val="100000"/>
              </a:lnSpc>
              <a:spcBef>
                <a:spcPts val="1000"/>
              </a:spcBef>
              <a:spcAft>
                <a:spcPts val="0"/>
              </a:spcAft>
              <a:buSzPts val="1920"/>
              <a:buNone/>
            </a:pPr>
            <a:r>
              <a:t/>
            </a:r>
            <a:endParaRPr sz="2400"/>
          </a:p>
          <a:p>
            <a:pPr indent="-285750" lvl="0" marL="285750" rtl="0" algn="l">
              <a:lnSpc>
                <a:spcPct val="100000"/>
              </a:lnSpc>
              <a:spcBef>
                <a:spcPts val="1000"/>
              </a:spcBef>
              <a:spcAft>
                <a:spcPts val="0"/>
              </a:spcAft>
              <a:buSzPts val="1920"/>
              <a:buChar char="►"/>
            </a:pPr>
            <a:r>
              <a:rPr lang="en-US" sz="2400"/>
              <a:t>Video Resource: ShareFaith Kids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Discussion Questions </a:t>
            </a:r>
            <a:endParaRPr/>
          </a:p>
        </p:txBody>
      </p:sp>
      <p:sp>
        <p:nvSpPr>
          <p:cNvPr id="339" name="Google Shape;339;p15"/>
          <p:cNvSpPr txBox="1"/>
          <p:nvPr>
            <p:ph idx="1" type="body"/>
          </p:nvPr>
        </p:nvSpPr>
        <p:spPr>
          <a:xfrm>
            <a:off x="1154954" y="2603500"/>
            <a:ext cx="10635993" cy="3416300"/>
          </a:xfrm>
          <a:prstGeom prst="rect">
            <a:avLst/>
          </a:prstGeom>
          <a:noFill/>
          <a:ln>
            <a:noFill/>
          </a:ln>
        </p:spPr>
        <p:txBody>
          <a:bodyPr anchorCtr="0" anchor="t" bIns="45700" lIns="91425" spcFirstLastPara="1" rIns="91425" wrap="square" tIns="45700">
            <a:normAutofit lnSpcReduction="20000"/>
          </a:bodyPr>
          <a:lstStyle/>
          <a:p>
            <a:pPr indent="-361950" lvl="0" marL="457200" rtl="0" algn="l">
              <a:lnSpc>
                <a:spcPct val="100000"/>
              </a:lnSpc>
              <a:spcBef>
                <a:spcPts val="1000"/>
              </a:spcBef>
              <a:spcAft>
                <a:spcPts val="0"/>
              </a:spcAft>
              <a:buClr>
                <a:srgbClr val="000000"/>
              </a:buClr>
              <a:buSzPts val="2100"/>
              <a:buChar char="►"/>
            </a:pPr>
            <a:r>
              <a:rPr lang="en-US" sz="2100">
                <a:solidFill>
                  <a:srgbClr val="000000"/>
                </a:solidFill>
              </a:rPr>
              <a:t>While Jesus was being questioned by Annas, which of His disciple followed Him?</a:t>
            </a:r>
            <a:endParaRPr sz="2100">
              <a:solidFill>
                <a:srgbClr val="000000"/>
              </a:solidFill>
            </a:endParaRPr>
          </a:p>
          <a:p>
            <a:pPr indent="0" lvl="0" marL="457200" rtl="0" algn="l">
              <a:lnSpc>
                <a:spcPct val="100000"/>
              </a:lnSpc>
              <a:spcBef>
                <a:spcPts val="1000"/>
              </a:spcBef>
              <a:spcAft>
                <a:spcPts val="0"/>
              </a:spcAft>
              <a:buSzPts val="1440"/>
              <a:buNone/>
            </a:pPr>
            <a:r>
              <a:t/>
            </a:r>
            <a:endParaRPr sz="2100">
              <a:solidFill>
                <a:srgbClr val="000000"/>
              </a:solidFill>
            </a:endParaRPr>
          </a:p>
          <a:p>
            <a:pPr indent="-361950" lvl="0" marL="457200" rtl="0" algn="l">
              <a:lnSpc>
                <a:spcPct val="100000"/>
              </a:lnSpc>
              <a:spcBef>
                <a:spcPts val="1000"/>
              </a:spcBef>
              <a:spcAft>
                <a:spcPts val="0"/>
              </a:spcAft>
              <a:buClr>
                <a:srgbClr val="000000"/>
              </a:buClr>
              <a:buSzPts val="2100"/>
              <a:buChar char="►"/>
            </a:pPr>
            <a:r>
              <a:rPr lang="en-US" sz="2100">
                <a:solidFill>
                  <a:srgbClr val="000000"/>
                </a:solidFill>
              </a:rPr>
              <a:t>How times did Peter denied Jesus?</a:t>
            </a:r>
            <a:endParaRPr sz="2100">
              <a:solidFill>
                <a:srgbClr val="000000"/>
              </a:solidFill>
            </a:endParaRPr>
          </a:p>
          <a:p>
            <a:pPr indent="0" lvl="0" marL="457200" rtl="0" algn="l">
              <a:lnSpc>
                <a:spcPct val="100000"/>
              </a:lnSpc>
              <a:spcBef>
                <a:spcPts val="1000"/>
              </a:spcBef>
              <a:spcAft>
                <a:spcPts val="0"/>
              </a:spcAft>
              <a:buSzPts val="1440"/>
              <a:buNone/>
            </a:pPr>
            <a:r>
              <a:t/>
            </a:r>
            <a:endParaRPr sz="2100">
              <a:solidFill>
                <a:srgbClr val="000000"/>
              </a:solidFill>
            </a:endParaRPr>
          </a:p>
          <a:p>
            <a:pPr indent="-361950" lvl="0" marL="457200" rtl="0" algn="l">
              <a:lnSpc>
                <a:spcPct val="100000"/>
              </a:lnSpc>
              <a:spcBef>
                <a:spcPts val="1000"/>
              </a:spcBef>
              <a:spcAft>
                <a:spcPts val="0"/>
              </a:spcAft>
              <a:buClr>
                <a:srgbClr val="000000"/>
              </a:buClr>
              <a:buSzPts val="2100"/>
              <a:buChar char="►"/>
            </a:pPr>
            <a:r>
              <a:rPr lang="en-US" sz="2100">
                <a:solidFill>
                  <a:srgbClr val="000000"/>
                </a:solidFill>
              </a:rPr>
              <a:t>Who is Simon of Cyrene and what lesson(s) can we learn from him? </a:t>
            </a:r>
            <a:endParaRPr sz="2100">
              <a:solidFill>
                <a:srgbClr val="000000"/>
              </a:solidFill>
            </a:endParaRPr>
          </a:p>
          <a:p>
            <a:pPr indent="0" lvl="0" marL="0" rtl="0" algn="l">
              <a:lnSpc>
                <a:spcPct val="100000"/>
              </a:lnSpc>
              <a:spcBef>
                <a:spcPts val="1000"/>
              </a:spcBef>
              <a:spcAft>
                <a:spcPts val="0"/>
              </a:spcAft>
              <a:buSzPts val="1440"/>
              <a:buNone/>
            </a:pPr>
            <a:r>
              <a:t/>
            </a:r>
            <a:endParaRPr sz="2100">
              <a:solidFill>
                <a:srgbClr val="000000"/>
              </a:solidFill>
            </a:endParaRPr>
          </a:p>
          <a:p>
            <a:pPr indent="-361950" lvl="0" marL="457200" rtl="0" algn="l">
              <a:lnSpc>
                <a:spcPct val="100000"/>
              </a:lnSpc>
              <a:spcBef>
                <a:spcPts val="1000"/>
              </a:spcBef>
              <a:spcAft>
                <a:spcPts val="0"/>
              </a:spcAft>
              <a:buClr>
                <a:srgbClr val="000000"/>
              </a:buClr>
              <a:buSzPts val="2100"/>
              <a:buChar char="►"/>
            </a:pPr>
            <a:r>
              <a:rPr lang="en-US" sz="2100">
                <a:solidFill>
                  <a:srgbClr val="000000"/>
                </a:solidFill>
              </a:rPr>
              <a:t>What sign did they put above the cross of Jesus?</a:t>
            </a:r>
            <a:endParaRPr sz="2100">
              <a:solidFill>
                <a:srgbClr val="000000"/>
              </a:solidFill>
            </a:endParaRPr>
          </a:p>
          <a:p>
            <a:pPr indent="0" lvl="0" marL="0" rtl="0" algn="l">
              <a:lnSpc>
                <a:spcPct val="100000"/>
              </a:lnSpc>
              <a:spcBef>
                <a:spcPts val="1000"/>
              </a:spcBef>
              <a:spcAft>
                <a:spcPts val="0"/>
              </a:spcAft>
              <a:buSzPts val="2240"/>
              <a:buNone/>
            </a:pPr>
            <a:r>
              <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6"/>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Discussion Questions </a:t>
            </a:r>
            <a:endParaRPr/>
          </a:p>
        </p:txBody>
      </p:sp>
      <p:sp>
        <p:nvSpPr>
          <p:cNvPr id="345" name="Google Shape;345;p16"/>
          <p:cNvSpPr txBox="1"/>
          <p:nvPr>
            <p:ph idx="1" type="body"/>
          </p:nvPr>
        </p:nvSpPr>
        <p:spPr>
          <a:xfrm>
            <a:off x="1154950" y="2603500"/>
            <a:ext cx="11037050" cy="39972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Clr>
                <a:srgbClr val="000000"/>
              </a:buClr>
              <a:buSzPts val="2400"/>
              <a:buChar char="►"/>
            </a:pPr>
            <a:r>
              <a:rPr lang="en-US" sz="2400">
                <a:solidFill>
                  <a:srgbClr val="000000"/>
                </a:solidFill>
              </a:rPr>
              <a:t>Who are the two criminals and what lesson(s) can we learn from them? </a:t>
            </a:r>
            <a:endParaRPr sz="2400">
              <a:solidFill>
                <a:srgbClr val="000000"/>
              </a:solidFill>
            </a:endParaRPr>
          </a:p>
          <a:p>
            <a:pPr indent="0" lvl="0" marL="457200" rtl="0" algn="l">
              <a:lnSpc>
                <a:spcPct val="100000"/>
              </a:lnSpc>
              <a:spcBef>
                <a:spcPts val="0"/>
              </a:spcBef>
              <a:spcAft>
                <a:spcPts val="0"/>
              </a:spcAft>
              <a:buSzPts val="1440"/>
              <a:buNone/>
            </a:pPr>
            <a:r>
              <a:t/>
            </a:r>
            <a:endParaRPr sz="2400">
              <a:solidFill>
                <a:srgbClr val="000000"/>
              </a:solidFill>
            </a:endParaRPr>
          </a:p>
          <a:p>
            <a:pPr indent="-381000" lvl="0" marL="457200" rtl="0" algn="l">
              <a:lnSpc>
                <a:spcPct val="100000"/>
              </a:lnSpc>
              <a:spcBef>
                <a:spcPts val="1000"/>
              </a:spcBef>
              <a:spcAft>
                <a:spcPts val="0"/>
              </a:spcAft>
              <a:buClr>
                <a:srgbClr val="000000"/>
              </a:buClr>
              <a:buSzPts val="2400"/>
              <a:buChar char="►"/>
            </a:pPr>
            <a:r>
              <a:rPr lang="en-US" sz="2400">
                <a:solidFill>
                  <a:srgbClr val="000000"/>
                </a:solidFill>
              </a:rPr>
              <a:t>What did one of the thieves who was next to Jesus said to Him?</a:t>
            </a:r>
            <a:endParaRPr sz="2400">
              <a:solidFill>
                <a:srgbClr val="000000"/>
              </a:solidFill>
            </a:endParaRPr>
          </a:p>
          <a:p>
            <a:pPr indent="0" lvl="0" marL="457200" rtl="0" algn="l">
              <a:lnSpc>
                <a:spcPct val="100000"/>
              </a:lnSpc>
              <a:spcBef>
                <a:spcPts val="1000"/>
              </a:spcBef>
              <a:spcAft>
                <a:spcPts val="0"/>
              </a:spcAft>
              <a:buSzPts val="1440"/>
              <a:buNone/>
            </a:pPr>
            <a:r>
              <a:t/>
            </a:r>
            <a:endParaRPr sz="2400">
              <a:solidFill>
                <a:srgbClr val="000000"/>
              </a:solidFill>
            </a:endParaRPr>
          </a:p>
          <a:p>
            <a:pPr indent="-381000" lvl="0" marL="457200" rtl="0" algn="l">
              <a:lnSpc>
                <a:spcPct val="100000"/>
              </a:lnSpc>
              <a:spcBef>
                <a:spcPts val="1000"/>
              </a:spcBef>
              <a:spcAft>
                <a:spcPts val="0"/>
              </a:spcAft>
              <a:buClr>
                <a:srgbClr val="000000"/>
              </a:buClr>
              <a:buSzPts val="2400"/>
              <a:buChar char="►"/>
            </a:pPr>
            <a:r>
              <a:rPr lang="en-US" sz="2400">
                <a:solidFill>
                  <a:srgbClr val="000000"/>
                </a:solidFill>
              </a:rPr>
              <a:t>What happened when Jesus died on the cross?</a:t>
            </a:r>
            <a:endParaRPr sz="2400">
              <a:solidFill>
                <a:srgbClr val="000000"/>
              </a:solidFill>
            </a:endParaRPr>
          </a:p>
          <a:p>
            <a:pPr indent="0" lvl="0" marL="457200" rtl="0" algn="l">
              <a:lnSpc>
                <a:spcPct val="100000"/>
              </a:lnSpc>
              <a:spcBef>
                <a:spcPts val="1000"/>
              </a:spcBef>
              <a:spcAft>
                <a:spcPts val="0"/>
              </a:spcAft>
              <a:buSzPts val="1440"/>
              <a:buNone/>
            </a:pPr>
            <a:r>
              <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caa215962d_0_0"/>
          <p:cNvSpPr txBox="1"/>
          <p:nvPr>
            <p:ph idx="1" type="body"/>
          </p:nvPr>
        </p:nvSpPr>
        <p:spPr>
          <a:xfrm>
            <a:off x="1122854" y="2627250"/>
            <a:ext cx="8825700" cy="3416400"/>
          </a:xfrm>
          <a:prstGeom prst="rect">
            <a:avLst/>
          </a:prstGeom>
          <a:noFill/>
          <a:ln>
            <a:noFill/>
          </a:ln>
        </p:spPr>
        <p:txBody>
          <a:bodyPr anchorCtr="0" anchor="t" bIns="45700" lIns="91425" spcFirstLastPara="1" rIns="91425" wrap="square" tIns="45700">
            <a:normAutofit/>
          </a:bodyPr>
          <a:lstStyle/>
          <a:p>
            <a:pPr indent="-387350" lvl="0" marL="457200" rtl="0" algn="l">
              <a:lnSpc>
                <a:spcPct val="100000"/>
              </a:lnSpc>
              <a:spcBef>
                <a:spcPts val="0"/>
              </a:spcBef>
              <a:spcAft>
                <a:spcPts val="0"/>
              </a:spcAft>
              <a:buClr>
                <a:srgbClr val="000000"/>
              </a:buClr>
              <a:buSzPts val="2500"/>
              <a:buFont typeface="Century Gothic"/>
              <a:buChar char="►"/>
            </a:pPr>
            <a:r>
              <a:rPr lang="en-US" sz="2500">
                <a:solidFill>
                  <a:srgbClr val="000000"/>
                </a:solidFill>
              </a:rPr>
              <a:t>The importance of forgiveness. </a:t>
            </a:r>
            <a:endParaRPr sz="2500">
              <a:solidFill>
                <a:srgbClr val="000000"/>
              </a:solidFill>
            </a:endParaRPr>
          </a:p>
          <a:p>
            <a:pPr indent="0" lvl="0" marL="457200" rtl="0" algn="l">
              <a:lnSpc>
                <a:spcPct val="100000"/>
              </a:lnSpc>
              <a:spcBef>
                <a:spcPts val="0"/>
              </a:spcBef>
              <a:spcAft>
                <a:spcPts val="0"/>
              </a:spcAft>
              <a:buSzPts val="1440"/>
              <a:buNone/>
            </a:pPr>
            <a:r>
              <a:t/>
            </a:r>
            <a:endParaRPr sz="2500">
              <a:solidFill>
                <a:srgbClr val="000000"/>
              </a:solidFill>
            </a:endParaRPr>
          </a:p>
          <a:p>
            <a:pPr indent="-387350" lvl="0" marL="457200" rtl="0" algn="l">
              <a:lnSpc>
                <a:spcPct val="100000"/>
              </a:lnSpc>
              <a:spcBef>
                <a:spcPts val="0"/>
              </a:spcBef>
              <a:spcAft>
                <a:spcPts val="0"/>
              </a:spcAft>
              <a:buClr>
                <a:srgbClr val="000000"/>
              </a:buClr>
              <a:buSzPts val="2500"/>
              <a:buFont typeface="Century Gothic"/>
              <a:buChar char="►"/>
            </a:pPr>
            <a:r>
              <a:rPr lang="en-US" sz="2500">
                <a:solidFill>
                  <a:srgbClr val="000000"/>
                </a:solidFill>
              </a:rPr>
              <a:t>What did Jesus say about forgiveness?   </a:t>
            </a:r>
            <a:endParaRPr sz="2500">
              <a:solidFill>
                <a:srgbClr val="000000"/>
              </a:solidFill>
            </a:endParaRPr>
          </a:p>
          <a:p>
            <a:pPr indent="0" lvl="0" marL="457200" rtl="0" algn="l">
              <a:lnSpc>
                <a:spcPct val="100000"/>
              </a:lnSpc>
              <a:spcBef>
                <a:spcPts val="0"/>
              </a:spcBef>
              <a:spcAft>
                <a:spcPts val="0"/>
              </a:spcAft>
              <a:buSzPts val="1440"/>
              <a:buNone/>
            </a:pPr>
            <a:r>
              <a:t/>
            </a:r>
            <a:endParaRPr sz="2500">
              <a:solidFill>
                <a:srgbClr val="000000"/>
              </a:solidFill>
            </a:endParaRPr>
          </a:p>
          <a:p>
            <a:pPr indent="-387350" lvl="0" marL="457200" rtl="0" algn="l">
              <a:lnSpc>
                <a:spcPct val="100000"/>
              </a:lnSpc>
              <a:spcBef>
                <a:spcPts val="0"/>
              </a:spcBef>
              <a:spcAft>
                <a:spcPts val="0"/>
              </a:spcAft>
              <a:buClr>
                <a:srgbClr val="000000"/>
              </a:buClr>
              <a:buSzPts val="2500"/>
              <a:buFont typeface="Century Gothic"/>
              <a:buChar char="►"/>
            </a:pPr>
            <a:r>
              <a:rPr i="1" lang="en-US" sz="2500">
                <a:solidFill>
                  <a:srgbClr val="000000"/>
                </a:solidFill>
              </a:rPr>
              <a:t> </a:t>
            </a:r>
            <a:r>
              <a:rPr lang="en-US" sz="2500">
                <a:solidFill>
                  <a:srgbClr val="000000"/>
                </a:solidFill>
              </a:rPr>
              <a:t>For whom did Jesus on the cross?</a:t>
            </a:r>
            <a:endParaRPr sz="2500">
              <a:solidFill>
                <a:srgbClr val="000000"/>
              </a:solidFill>
            </a:endParaRPr>
          </a:p>
        </p:txBody>
      </p:sp>
      <p:sp>
        <p:nvSpPr>
          <p:cNvPr id="352" name="Google Shape;352;gcaa215962d_0_0"/>
          <p:cNvSpPr txBox="1"/>
          <p:nvPr>
            <p:ph type="title"/>
          </p:nvPr>
        </p:nvSpPr>
        <p:spPr>
          <a:xfrm>
            <a:off x="1154954" y="997393"/>
            <a:ext cx="8761500" cy="707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Discussion Questions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7"/>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sp>
        <p:nvSpPr>
          <p:cNvPr id="358" name="Google Shape;358;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59" name="Google Shape;359;p17"/>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60" name="Google Shape;360;p17"/>
          <p:cNvSpPr txBox="1"/>
          <p:nvPr>
            <p:ph type="title"/>
          </p:nvPr>
        </p:nvSpPr>
        <p:spPr>
          <a:xfrm>
            <a:off x="2066544" y="1911096"/>
            <a:ext cx="8055864" cy="207665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FFFF"/>
              </a:buClr>
              <a:buSzPts val="8000"/>
              <a:buFont typeface="Arial"/>
              <a:buNone/>
            </a:pPr>
            <a:r>
              <a:rPr lang="en-US" sz="8000">
                <a:solidFill>
                  <a:srgbClr val="FFFFFF"/>
                </a:solidFill>
              </a:rPr>
              <a:t>Questions?</a:t>
            </a:r>
            <a:endParaRPr/>
          </a:p>
        </p:txBody>
      </p:sp>
      <p:sp>
        <p:nvSpPr>
          <p:cNvPr id="361" name="Google Shape;361;p17"/>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Memory Verse</a:t>
            </a:r>
            <a:endParaRPr/>
          </a:p>
        </p:txBody>
      </p:sp>
      <p:sp>
        <p:nvSpPr>
          <p:cNvPr id="367" name="Google Shape;367;p18"/>
          <p:cNvSpPr txBox="1"/>
          <p:nvPr>
            <p:ph idx="1" type="body"/>
          </p:nvPr>
        </p:nvSpPr>
        <p:spPr>
          <a:xfrm>
            <a:off x="1154954" y="2603500"/>
            <a:ext cx="10173446" cy="42545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500"/>
              <a:buNone/>
            </a:pPr>
            <a:r>
              <a:rPr b="1" lang="en-US" sz="3600"/>
              <a:t>Philippians 2:8 NIV</a:t>
            </a:r>
            <a:endParaRPr b="1" sz="4400">
              <a:solidFill>
                <a:srgbClr val="000000"/>
              </a:solidFill>
            </a:endParaRPr>
          </a:p>
          <a:p>
            <a:pPr indent="0" lvl="0" marL="0" rtl="0" algn="ctr">
              <a:lnSpc>
                <a:spcPct val="90000"/>
              </a:lnSpc>
              <a:spcBef>
                <a:spcPts val="0"/>
              </a:spcBef>
              <a:spcAft>
                <a:spcPts val="0"/>
              </a:spcAft>
              <a:buClr>
                <a:schemeClr val="lt1"/>
              </a:buClr>
              <a:buSzPts val="2500"/>
              <a:buNone/>
            </a:pPr>
            <a:r>
              <a:t/>
            </a:r>
            <a:endParaRPr b="1" sz="3600">
              <a:solidFill>
                <a:srgbClr val="000000"/>
              </a:solidFill>
            </a:endParaRPr>
          </a:p>
          <a:p>
            <a:pPr indent="0" lvl="0" marL="0" rtl="0" algn="ctr">
              <a:lnSpc>
                <a:spcPct val="90000"/>
              </a:lnSpc>
              <a:spcBef>
                <a:spcPts val="0"/>
              </a:spcBef>
              <a:spcAft>
                <a:spcPts val="0"/>
              </a:spcAft>
              <a:buClr>
                <a:schemeClr val="lt1"/>
              </a:buClr>
              <a:buSzPts val="2500"/>
              <a:buNone/>
            </a:pPr>
            <a:r>
              <a:t/>
            </a:r>
            <a:endParaRPr sz="3500">
              <a:solidFill>
                <a:srgbClr val="000000"/>
              </a:solidFill>
            </a:endParaRPr>
          </a:p>
          <a:p>
            <a:pPr indent="0" lvl="0" marL="0" rtl="0" algn="ctr">
              <a:lnSpc>
                <a:spcPct val="90000"/>
              </a:lnSpc>
              <a:spcBef>
                <a:spcPts val="0"/>
              </a:spcBef>
              <a:spcAft>
                <a:spcPts val="0"/>
              </a:spcAft>
              <a:buClr>
                <a:schemeClr val="lt1"/>
              </a:buClr>
              <a:buSzPts val="2500"/>
              <a:buNone/>
            </a:pPr>
            <a:r>
              <a:rPr lang="en-US" sz="3500">
                <a:solidFill>
                  <a:srgbClr val="000000"/>
                </a:solidFill>
              </a:rPr>
              <a:t>And being found in appearance as a man, he humbled himself by becoming obedient to death, even death on a cross!" </a:t>
            </a:r>
            <a:endParaRPr/>
          </a:p>
          <a:p>
            <a:pPr indent="0" lvl="0" marL="0" rtl="0" algn="ctr">
              <a:lnSpc>
                <a:spcPct val="90000"/>
              </a:lnSpc>
              <a:spcBef>
                <a:spcPts val="0"/>
              </a:spcBef>
              <a:spcAft>
                <a:spcPts val="0"/>
              </a:spcAft>
              <a:buClr>
                <a:schemeClr val="lt1"/>
              </a:buClr>
              <a:buSzPts val="2500"/>
              <a:buNone/>
            </a:pPr>
            <a:r>
              <a:t/>
            </a:r>
            <a:endParaRPr sz="3600">
              <a:solidFill>
                <a:srgbClr val="000000"/>
              </a:solidFill>
            </a:endParaRPr>
          </a:p>
          <a:p>
            <a:pPr indent="0" lvl="0" marL="0" rtl="0" algn="ctr">
              <a:lnSpc>
                <a:spcPct val="90000"/>
              </a:lnSpc>
              <a:spcBef>
                <a:spcPts val="0"/>
              </a:spcBef>
              <a:spcAft>
                <a:spcPts val="0"/>
              </a:spcAft>
              <a:buClr>
                <a:schemeClr val="lt1"/>
              </a:buClr>
              <a:buSzPts val="2500"/>
              <a:buNone/>
            </a:pPr>
            <a:r>
              <a:t/>
            </a:r>
            <a:endParaRPr sz="3600">
              <a:solidFill>
                <a:srgbClr val="000000"/>
              </a:solidFill>
            </a:endParaRPr>
          </a:p>
          <a:p>
            <a:pPr indent="0" lvl="0" marL="0" rtl="0" algn="ctr">
              <a:lnSpc>
                <a:spcPct val="90000"/>
              </a:lnSpc>
              <a:spcBef>
                <a:spcPts val="0"/>
              </a:spcBef>
              <a:spcAft>
                <a:spcPts val="0"/>
              </a:spcAft>
              <a:buClr>
                <a:schemeClr val="lt1"/>
              </a:buClr>
              <a:buSzPts val="2500"/>
              <a:buNone/>
            </a:pPr>
            <a:r>
              <a:rPr lang="en-US" sz="3600">
                <a:solidFill>
                  <a:srgbClr val="000000"/>
                </a:solidFill>
              </a:rPr>
              <a:t>Amen!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Objective</a:t>
            </a:r>
            <a:endParaRPr/>
          </a:p>
        </p:txBody>
      </p:sp>
      <p:sp>
        <p:nvSpPr>
          <p:cNvPr id="264" name="Google Shape;264;p2"/>
          <p:cNvSpPr txBox="1"/>
          <p:nvPr>
            <p:ph idx="1" type="body"/>
          </p:nvPr>
        </p:nvSpPr>
        <p:spPr>
          <a:xfrm>
            <a:off x="846974" y="3075800"/>
            <a:ext cx="9744825" cy="1773575"/>
          </a:xfrm>
          <a:prstGeom prst="rect">
            <a:avLst/>
          </a:prstGeom>
          <a:noFill/>
          <a:ln>
            <a:noFill/>
          </a:ln>
        </p:spPr>
        <p:txBody>
          <a:bodyPr anchorCtr="0" anchor="b" bIns="45700" lIns="91425" spcFirstLastPara="1" rIns="91425" wrap="square" tIns="45700">
            <a:normAutofit lnSpcReduction="20000"/>
          </a:bodyPr>
          <a:lstStyle/>
          <a:p>
            <a:pPr indent="-342900" lvl="0" marL="342900" rtl="0" algn="l">
              <a:lnSpc>
                <a:spcPct val="100000"/>
              </a:lnSpc>
              <a:spcBef>
                <a:spcPts val="0"/>
              </a:spcBef>
              <a:spcAft>
                <a:spcPts val="0"/>
              </a:spcAft>
              <a:buSzPts val="2100"/>
              <a:buChar char="►"/>
            </a:pPr>
            <a:r>
              <a:rPr lang="en-US" sz="3200">
                <a:solidFill>
                  <a:schemeClr val="dk1"/>
                </a:solidFill>
              </a:rPr>
              <a:t>After completing this lesson, the children should have a better understanding of crucifixion and the meaning behind Jesus' death on the cross.</a:t>
            </a:r>
            <a:endParaRPr sz="3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Memory Verse</a:t>
            </a:r>
            <a:endParaRPr/>
          </a:p>
        </p:txBody>
      </p:sp>
      <p:sp>
        <p:nvSpPr>
          <p:cNvPr id="373" name="Google Shape;373;p19"/>
          <p:cNvSpPr txBox="1"/>
          <p:nvPr>
            <p:ph idx="1" type="body"/>
          </p:nvPr>
        </p:nvSpPr>
        <p:spPr>
          <a:xfrm>
            <a:off x="1154954" y="2603500"/>
            <a:ext cx="10173446" cy="3721100"/>
          </a:xfrm>
          <a:prstGeom prst="rect">
            <a:avLst/>
          </a:prstGeom>
          <a:noFill/>
          <a:ln>
            <a:noFill/>
          </a:ln>
        </p:spPr>
        <p:txBody>
          <a:bodyPr anchorCtr="0" anchor="t" bIns="45700" lIns="91425" spcFirstLastPara="1" rIns="91425" wrap="square" tIns="45700">
            <a:noAutofit/>
          </a:bodyPr>
          <a:lstStyle/>
          <a:p>
            <a:pPr indent="0" lvl="0" marL="137160" rtl="0" algn="ctr">
              <a:lnSpc>
                <a:spcPct val="100000"/>
              </a:lnSpc>
              <a:spcBef>
                <a:spcPts val="1000"/>
              </a:spcBef>
              <a:spcAft>
                <a:spcPts val="0"/>
              </a:spcAft>
              <a:buSzPts val="2560"/>
              <a:buNone/>
            </a:pPr>
            <a:r>
              <a:rPr b="1" lang="en-US" sz="3200"/>
              <a:t>John 3:16 </a:t>
            </a:r>
            <a:endParaRPr/>
          </a:p>
          <a:p>
            <a:pPr indent="0" lvl="0" marL="0" rtl="0" algn="ctr">
              <a:lnSpc>
                <a:spcPct val="90000"/>
              </a:lnSpc>
              <a:spcBef>
                <a:spcPts val="0"/>
              </a:spcBef>
              <a:spcAft>
                <a:spcPts val="0"/>
              </a:spcAft>
              <a:buClr>
                <a:schemeClr val="lt1"/>
              </a:buClr>
              <a:buSzPts val="2500"/>
              <a:buNone/>
            </a:pPr>
            <a:r>
              <a:t/>
            </a:r>
            <a:endParaRPr b="1" sz="3200">
              <a:solidFill>
                <a:srgbClr val="000000"/>
              </a:solidFill>
            </a:endParaRPr>
          </a:p>
          <a:p>
            <a:pPr indent="0" lvl="0" marL="137160" rtl="0" algn="ctr">
              <a:lnSpc>
                <a:spcPct val="100000"/>
              </a:lnSpc>
              <a:spcBef>
                <a:spcPts val="1000"/>
              </a:spcBef>
              <a:spcAft>
                <a:spcPts val="0"/>
              </a:spcAft>
              <a:buSzPts val="2560"/>
              <a:buNone/>
            </a:pPr>
            <a:r>
              <a:rPr lang="en-US" sz="3200"/>
              <a:t>“For God so loved the world that he gave his one and only Son, that whoever believes in him shall not perish but have eternal life. </a:t>
            </a:r>
            <a:endParaRPr/>
          </a:p>
          <a:p>
            <a:pPr indent="0" lvl="0" marL="0" rtl="0" algn="ctr">
              <a:lnSpc>
                <a:spcPct val="90000"/>
              </a:lnSpc>
              <a:spcBef>
                <a:spcPts val="0"/>
              </a:spcBef>
              <a:spcAft>
                <a:spcPts val="0"/>
              </a:spcAft>
              <a:buClr>
                <a:schemeClr val="lt1"/>
              </a:buClr>
              <a:buSzPts val="2500"/>
              <a:buNone/>
            </a:pPr>
            <a:r>
              <a:t/>
            </a:r>
            <a:endParaRPr sz="3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Memory Verse</a:t>
            </a:r>
            <a:endParaRPr/>
          </a:p>
        </p:txBody>
      </p:sp>
      <p:sp>
        <p:nvSpPr>
          <p:cNvPr id="270" name="Google Shape;270;p3"/>
          <p:cNvSpPr txBox="1"/>
          <p:nvPr>
            <p:ph idx="1" type="body"/>
          </p:nvPr>
        </p:nvSpPr>
        <p:spPr>
          <a:xfrm>
            <a:off x="1154954" y="2603500"/>
            <a:ext cx="10173446" cy="42545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500"/>
              <a:buNone/>
            </a:pPr>
            <a:r>
              <a:rPr b="1" lang="en-US" sz="3600"/>
              <a:t>Philippians 2:8 NIV</a:t>
            </a:r>
            <a:endParaRPr b="1" sz="4400">
              <a:solidFill>
                <a:srgbClr val="000000"/>
              </a:solidFill>
            </a:endParaRPr>
          </a:p>
          <a:p>
            <a:pPr indent="0" lvl="0" marL="0" rtl="0" algn="ctr">
              <a:lnSpc>
                <a:spcPct val="90000"/>
              </a:lnSpc>
              <a:spcBef>
                <a:spcPts val="0"/>
              </a:spcBef>
              <a:spcAft>
                <a:spcPts val="0"/>
              </a:spcAft>
              <a:buClr>
                <a:schemeClr val="lt1"/>
              </a:buClr>
              <a:buSzPts val="2500"/>
              <a:buNone/>
            </a:pPr>
            <a:r>
              <a:t/>
            </a:r>
            <a:endParaRPr b="1" sz="3600">
              <a:solidFill>
                <a:srgbClr val="000000"/>
              </a:solidFill>
            </a:endParaRPr>
          </a:p>
          <a:p>
            <a:pPr indent="0" lvl="0" marL="0" rtl="0" algn="ctr">
              <a:lnSpc>
                <a:spcPct val="90000"/>
              </a:lnSpc>
              <a:spcBef>
                <a:spcPts val="0"/>
              </a:spcBef>
              <a:spcAft>
                <a:spcPts val="0"/>
              </a:spcAft>
              <a:buClr>
                <a:schemeClr val="lt1"/>
              </a:buClr>
              <a:buSzPts val="2500"/>
              <a:buNone/>
            </a:pPr>
            <a:r>
              <a:t/>
            </a:r>
            <a:endParaRPr sz="3500">
              <a:solidFill>
                <a:srgbClr val="000000"/>
              </a:solidFill>
            </a:endParaRPr>
          </a:p>
          <a:p>
            <a:pPr indent="0" lvl="0" marL="0" rtl="0" algn="ctr">
              <a:lnSpc>
                <a:spcPct val="90000"/>
              </a:lnSpc>
              <a:spcBef>
                <a:spcPts val="0"/>
              </a:spcBef>
              <a:spcAft>
                <a:spcPts val="0"/>
              </a:spcAft>
              <a:buClr>
                <a:schemeClr val="lt1"/>
              </a:buClr>
              <a:buSzPts val="2500"/>
              <a:buNone/>
            </a:pPr>
            <a:r>
              <a:rPr lang="en-US" sz="3500">
                <a:solidFill>
                  <a:srgbClr val="000000"/>
                </a:solidFill>
              </a:rPr>
              <a:t>And being found in appearance as a man, he humbled himself by becoming obedient to death, even death on a cross!" </a:t>
            </a:r>
            <a:endParaRPr/>
          </a:p>
          <a:p>
            <a:pPr indent="0" lvl="0" marL="0" rtl="0" algn="ctr">
              <a:lnSpc>
                <a:spcPct val="90000"/>
              </a:lnSpc>
              <a:spcBef>
                <a:spcPts val="0"/>
              </a:spcBef>
              <a:spcAft>
                <a:spcPts val="0"/>
              </a:spcAft>
              <a:buClr>
                <a:schemeClr val="lt1"/>
              </a:buClr>
              <a:buSzPts val="2500"/>
              <a:buNone/>
            </a:pPr>
            <a:r>
              <a:t/>
            </a:r>
            <a:endParaRPr sz="3600">
              <a:solidFill>
                <a:srgbClr val="000000"/>
              </a:solidFill>
            </a:endParaRPr>
          </a:p>
          <a:p>
            <a:pPr indent="0" lvl="0" marL="0" rtl="0" algn="ctr">
              <a:lnSpc>
                <a:spcPct val="90000"/>
              </a:lnSpc>
              <a:spcBef>
                <a:spcPts val="0"/>
              </a:spcBef>
              <a:spcAft>
                <a:spcPts val="0"/>
              </a:spcAft>
              <a:buClr>
                <a:schemeClr val="lt1"/>
              </a:buClr>
              <a:buSzPts val="2500"/>
              <a:buNone/>
            </a:pPr>
            <a:r>
              <a:t/>
            </a:r>
            <a:endParaRPr sz="3600">
              <a:solidFill>
                <a:srgbClr val="000000"/>
              </a:solidFill>
            </a:endParaRPr>
          </a:p>
          <a:p>
            <a:pPr indent="0" lvl="0" marL="0" rtl="0" algn="ctr">
              <a:lnSpc>
                <a:spcPct val="90000"/>
              </a:lnSpc>
              <a:spcBef>
                <a:spcPts val="0"/>
              </a:spcBef>
              <a:spcAft>
                <a:spcPts val="0"/>
              </a:spcAft>
              <a:buClr>
                <a:schemeClr val="lt1"/>
              </a:buClr>
              <a:buSzPts val="2500"/>
              <a:buNone/>
            </a:pPr>
            <a:r>
              <a:rPr lang="en-US" sz="3600">
                <a:solidFill>
                  <a:srgbClr val="000000"/>
                </a:solidFill>
              </a:rPr>
              <a:t>Amen!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en-US"/>
              <a:t>Memory Verse</a:t>
            </a:r>
            <a:endParaRPr/>
          </a:p>
        </p:txBody>
      </p:sp>
      <p:sp>
        <p:nvSpPr>
          <p:cNvPr id="276" name="Google Shape;276;p4"/>
          <p:cNvSpPr txBox="1"/>
          <p:nvPr>
            <p:ph idx="1" type="body"/>
          </p:nvPr>
        </p:nvSpPr>
        <p:spPr>
          <a:xfrm>
            <a:off x="1154954" y="2603500"/>
            <a:ext cx="10173446" cy="3721100"/>
          </a:xfrm>
          <a:prstGeom prst="rect">
            <a:avLst/>
          </a:prstGeom>
          <a:noFill/>
          <a:ln>
            <a:noFill/>
          </a:ln>
        </p:spPr>
        <p:txBody>
          <a:bodyPr anchorCtr="0" anchor="t" bIns="45700" lIns="91425" spcFirstLastPara="1" rIns="91425" wrap="square" tIns="45700">
            <a:noAutofit/>
          </a:bodyPr>
          <a:lstStyle/>
          <a:p>
            <a:pPr indent="0" lvl="0" marL="137160" rtl="0" algn="ctr">
              <a:lnSpc>
                <a:spcPct val="100000"/>
              </a:lnSpc>
              <a:spcBef>
                <a:spcPts val="1000"/>
              </a:spcBef>
              <a:spcAft>
                <a:spcPts val="0"/>
              </a:spcAft>
              <a:buSzPts val="2560"/>
              <a:buNone/>
            </a:pPr>
            <a:r>
              <a:rPr b="1" lang="en-US" sz="3200"/>
              <a:t>John 3:16 </a:t>
            </a:r>
            <a:endParaRPr/>
          </a:p>
          <a:p>
            <a:pPr indent="0" lvl="0" marL="0" rtl="0" algn="ctr">
              <a:lnSpc>
                <a:spcPct val="90000"/>
              </a:lnSpc>
              <a:spcBef>
                <a:spcPts val="0"/>
              </a:spcBef>
              <a:spcAft>
                <a:spcPts val="0"/>
              </a:spcAft>
              <a:buClr>
                <a:schemeClr val="lt1"/>
              </a:buClr>
              <a:buSzPts val="2500"/>
              <a:buNone/>
            </a:pPr>
            <a:r>
              <a:t/>
            </a:r>
            <a:endParaRPr b="1" sz="3200">
              <a:solidFill>
                <a:srgbClr val="000000"/>
              </a:solidFill>
            </a:endParaRPr>
          </a:p>
          <a:p>
            <a:pPr indent="0" lvl="0" marL="137160" rtl="0" algn="ctr">
              <a:lnSpc>
                <a:spcPct val="100000"/>
              </a:lnSpc>
              <a:spcBef>
                <a:spcPts val="1000"/>
              </a:spcBef>
              <a:spcAft>
                <a:spcPts val="0"/>
              </a:spcAft>
              <a:buSzPts val="2560"/>
              <a:buNone/>
            </a:pPr>
            <a:r>
              <a:rPr lang="en-US" sz="3200"/>
              <a:t>“For God so loved the world that he gave his one and only Son, that whoever believes in him shall not perish but have eternal life. </a:t>
            </a:r>
            <a:endParaRPr/>
          </a:p>
          <a:p>
            <a:pPr indent="0" lvl="0" marL="0" rtl="0" algn="ctr">
              <a:lnSpc>
                <a:spcPct val="90000"/>
              </a:lnSpc>
              <a:spcBef>
                <a:spcPts val="0"/>
              </a:spcBef>
              <a:spcAft>
                <a:spcPts val="0"/>
              </a:spcAft>
              <a:buClr>
                <a:schemeClr val="lt1"/>
              </a:buClr>
              <a:buSzPts val="2500"/>
              <a:buNone/>
            </a:pPr>
            <a:r>
              <a:t/>
            </a:r>
            <a:endParaRPr sz="3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sp>
        <p:nvSpPr>
          <p:cNvPr id="282" name="Google Shape;282;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283" name="Google Shape;283;p5"/>
          <p:cNvSpPr txBox="1"/>
          <p:nvPr>
            <p:ph type="title"/>
          </p:nvPr>
        </p:nvSpPr>
        <p:spPr>
          <a:xfrm>
            <a:off x="630450" y="453650"/>
            <a:ext cx="9681300" cy="1569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11111"/>
              <a:buFont typeface="Arial"/>
              <a:buNone/>
            </a:pPr>
            <a:br>
              <a:rPr b="1" lang="en-US" sz="3100">
                <a:solidFill>
                  <a:schemeClr val="accent1"/>
                </a:solidFill>
              </a:rPr>
            </a:br>
            <a:r>
              <a:rPr b="1" lang="en-US" sz="3100">
                <a:solidFill>
                  <a:schemeClr val="accent1"/>
                </a:solidFill>
              </a:rPr>
              <a:t>Scripture Reading: </a:t>
            </a:r>
            <a:endParaRPr b="1" sz="3100">
              <a:solidFill>
                <a:schemeClr val="accent1"/>
              </a:solidFill>
            </a:endParaRPr>
          </a:p>
          <a:p>
            <a:pPr indent="0" lvl="0" marL="0" rtl="0" algn="l">
              <a:lnSpc>
                <a:spcPct val="90000"/>
              </a:lnSpc>
              <a:spcBef>
                <a:spcPts val="0"/>
              </a:spcBef>
              <a:spcAft>
                <a:spcPts val="0"/>
              </a:spcAft>
              <a:buClr>
                <a:schemeClr val="accent1"/>
              </a:buClr>
              <a:buSzPct val="111111"/>
              <a:buFont typeface="Arial"/>
              <a:buNone/>
            </a:pPr>
            <a:r>
              <a:rPr b="1" lang="en-US" sz="3100">
                <a:solidFill>
                  <a:schemeClr val="accent1"/>
                </a:solidFill>
              </a:rPr>
              <a:t>Matthew 27:1-56; Mark 14:53-15:41; Luke 22:54-23:49; John 18:12-19:37</a:t>
            </a:r>
            <a:endParaRPr sz="3100">
              <a:solidFill>
                <a:schemeClr val="accent1"/>
              </a:solidFill>
            </a:endParaRPr>
          </a:p>
        </p:txBody>
      </p:sp>
      <p:sp>
        <p:nvSpPr>
          <p:cNvPr id="284" name="Google Shape;284;p5"/>
          <p:cNvSpPr/>
          <p:nvPr/>
        </p:nvSpPr>
        <p:spPr>
          <a:xfrm>
            <a:off x="765093" y="2563839"/>
            <a:ext cx="3931920" cy="27432"/>
          </a:xfrm>
          <a:custGeom>
            <a:rect b="b" l="l" r="r" t="t"/>
            <a:pathLst>
              <a:path extrusionOk="0" fill="none" h="27432" w="393192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extrusionOk="0" h="27432" w="393192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E8543"/>
          </a:solidFill>
          <a:ln cap="rnd" cmpd="sng" w="38100">
            <a:solidFill>
              <a:srgbClr val="AE85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285" name="Google Shape;285;p5"/>
          <p:cNvSpPr txBox="1"/>
          <p:nvPr>
            <p:ph idx="1" type="body"/>
          </p:nvPr>
        </p:nvSpPr>
        <p:spPr>
          <a:xfrm>
            <a:off x="679091" y="2872899"/>
            <a:ext cx="4243589" cy="3659732"/>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1000"/>
              </a:spcBef>
              <a:spcAft>
                <a:spcPts val="0"/>
              </a:spcAft>
              <a:buSzPts val="1360"/>
              <a:buNone/>
            </a:pPr>
            <a:r>
              <a:rPr b="1" lang="en-US" sz="1700"/>
              <a:t>The Bible teaches us in Ephesians 1:7 that it is through Jesus’ blood that we find redemption and the forgiveness of sins. But more than our forgiveness and redemption, the story of the cross is the story of God’s love. As John 3:16 so famously declares “For God so loved the world that he gave his one and only Son, that whoever believes in him shall not perish but have eternal life. </a:t>
            </a:r>
            <a:endParaRPr sz="2200"/>
          </a:p>
          <a:p>
            <a:pPr indent="0" lvl="0" marL="228600" rtl="0" algn="l">
              <a:lnSpc>
                <a:spcPct val="100000"/>
              </a:lnSpc>
              <a:spcBef>
                <a:spcPts val="1000"/>
              </a:spcBef>
              <a:spcAft>
                <a:spcPts val="0"/>
              </a:spcAft>
              <a:buSzPts val="1760"/>
              <a:buNone/>
            </a:pPr>
            <a:r>
              <a:t/>
            </a:r>
            <a:endParaRPr sz="2200"/>
          </a:p>
          <a:p>
            <a:pPr indent="0" lvl="0" marL="0" rtl="0" algn="l">
              <a:lnSpc>
                <a:spcPct val="100000"/>
              </a:lnSpc>
              <a:spcBef>
                <a:spcPts val="1000"/>
              </a:spcBef>
              <a:spcAft>
                <a:spcPts val="0"/>
              </a:spcAft>
              <a:buClr>
                <a:schemeClr val="dk1"/>
              </a:buClr>
              <a:buSzPts val="2700"/>
              <a:buNone/>
            </a:pPr>
            <a:r>
              <a:t/>
            </a:r>
            <a:endParaRPr sz="2700"/>
          </a:p>
          <a:p>
            <a:pPr indent="-57150" lvl="0" marL="228600" rtl="0" algn="l">
              <a:lnSpc>
                <a:spcPct val="100000"/>
              </a:lnSpc>
              <a:spcBef>
                <a:spcPts val="1000"/>
              </a:spcBef>
              <a:spcAft>
                <a:spcPts val="0"/>
              </a:spcAft>
              <a:buClr>
                <a:schemeClr val="dk1"/>
              </a:buClr>
              <a:buSzPts val="2700"/>
              <a:buNone/>
            </a:pPr>
            <a:r>
              <a:t/>
            </a:r>
            <a:endParaRPr sz="2700"/>
          </a:p>
        </p:txBody>
      </p:sp>
      <p:pic>
        <p:nvPicPr>
          <p:cNvPr id="286" name="Google Shape;286;p5"/>
          <p:cNvPicPr preferRelativeResize="0"/>
          <p:nvPr>
            <p:ph idx="2" type="body"/>
          </p:nvPr>
        </p:nvPicPr>
        <p:blipFill rotWithShape="1">
          <a:blip r:embed="rId3">
            <a:alphaModFix/>
          </a:blip>
          <a:srcRect b="0" l="0" r="0" t="0"/>
          <a:stretch/>
        </p:blipFill>
        <p:spPr>
          <a:xfrm>
            <a:off x="6113401" y="2193154"/>
            <a:ext cx="5275376" cy="4339477"/>
          </a:xfrm>
          <a:prstGeom prst="rect">
            <a:avLst/>
          </a:prstGeom>
          <a:noFill/>
          <a:ln>
            <a:noFill/>
          </a:ln>
        </p:spPr>
      </p:pic>
      <p:pic>
        <p:nvPicPr>
          <p:cNvPr id="287" name="Google Shape;287;p5"/>
          <p:cNvPicPr preferRelativeResize="0"/>
          <p:nvPr/>
        </p:nvPicPr>
        <p:blipFill rotWithShape="1">
          <a:blip r:embed="rId4">
            <a:alphaModFix/>
          </a:blip>
          <a:srcRect b="0" l="0" r="0" t="0"/>
          <a:stretch/>
        </p:blipFill>
        <p:spPr>
          <a:xfrm>
            <a:off x="6113400" y="2193150"/>
            <a:ext cx="5275374" cy="4339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6"/>
          <p:cNvPicPr preferRelativeResize="0"/>
          <p:nvPr/>
        </p:nvPicPr>
        <p:blipFill rotWithShape="1">
          <a:blip r:embed="rId3">
            <a:alphaModFix/>
          </a:blip>
          <a:srcRect b="0" l="0" r="0" t="0"/>
          <a:stretch/>
        </p:blipFill>
        <p:spPr>
          <a:xfrm>
            <a:off x="897950" y="404575"/>
            <a:ext cx="10173525" cy="622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7"/>
          <p:cNvPicPr preferRelativeResize="0"/>
          <p:nvPr/>
        </p:nvPicPr>
        <p:blipFill rotWithShape="1">
          <a:blip r:embed="rId3">
            <a:alphaModFix/>
          </a:blip>
          <a:srcRect b="0" l="0" r="0" t="0"/>
          <a:stretch/>
        </p:blipFill>
        <p:spPr>
          <a:xfrm>
            <a:off x="1075575" y="384825"/>
            <a:ext cx="9798550" cy="5776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8"/>
          <p:cNvPicPr preferRelativeResize="0"/>
          <p:nvPr/>
        </p:nvPicPr>
        <p:blipFill rotWithShape="1">
          <a:blip r:embed="rId3">
            <a:alphaModFix/>
          </a:blip>
          <a:srcRect b="0" l="0" r="0" t="0"/>
          <a:stretch/>
        </p:blipFill>
        <p:spPr>
          <a:xfrm>
            <a:off x="1430800" y="434175"/>
            <a:ext cx="9334775" cy="5910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9"/>
          <p:cNvPicPr preferRelativeResize="0"/>
          <p:nvPr/>
        </p:nvPicPr>
        <p:blipFill rotWithShape="1">
          <a:blip r:embed="rId3">
            <a:alphaModFix/>
          </a:blip>
          <a:srcRect b="0" l="0" r="0" t="0"/>
          <a:stretch/>
        </p:blipFill>
        <p:spPr>
          <a:xfrm>
            <a:off x="951700" y="335500"/>
            <a:ext cx="10040850" cy="6088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2021-03-25T12:58:06Z</dcterms:created>
  <dc:creator>Anderson, Vera</dc:creator>
</cp:coreProperties>
</file>